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77CC971-F20A-44DE-9F2D-389CFEB949D0}">
          <p14:sldIdLst>
            <p14:sldId id="256"/>
            <p14:sldId id="257"/>
            <p14:sldId id="258"/>
          </p14:sldIdLst>
        </p14:section>
        <p14:section name="Untitled Section" id="{8FF5BD9D-EDB7-4B41-9021-CD7A1C7371B6}">
          <p14:sldIdLst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17EAC-A64B-444C-ACBC-9F87A6104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150EA-9885-456A-BE99-0F5A45C870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3BE8D-90B2-4025-AEA8-3B7E529D7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42238-4FD8-4A9C-9165-E09341066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A4F23-3F75-4CFE-A8F4-A6E058565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4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5AC9E-B1B0-4623-B91F-2FCEBBD06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20617D-D08D-418E-AD49-870B24D89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46300-30F4-4C0F-B09E-618B13680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6A4D3-F953-4931-B81B-120D7757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8A31B-C100-46F6-AD4F-41304F94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42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1B2735-7B23-4F64-9D9E-823E65A453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1E8584-6440-41AB-AFB8-BA86B5B827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B0148-B4DF-420B-90AD-E403C7554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7FDF8-5B42-4FF8-9C84-65FF9637E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32C8F-84A6-44D5-8EF9-266F57A59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92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B6988-B936-445F-8306-01993BEC1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E173E-60BB-4266-A011-615941877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687C9-537A-4C1C-8174-38E804100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526EB-9834-4350-8540-63DE536E2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012C4-5E27-48E0-838A-5E36E14CB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445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79B39-4A5D-444D-98DA-C48ED0B53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E415B-DF13-4670-9470-B798910D1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F1CDE-52AF-4C06-9FBE-13E3C565D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9247F-2052-4F76-AAC7-D50CD5894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5BC66-65F1-42E9-9A0C-6EB5A78EC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003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0278B-CFF4-44CD-BEBA-2FE5E49B0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004B6-B1CD-4D3D-89B3-1666B84F1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DB8AC-BE6F-4717-B59E-F6C109803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8EFDC1-B324-47B0-B423-C859F90DA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F213B-D8D4-4CE8-BBEA-609EF95C5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92785-E681-4186-84A4-C007A6D69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2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3E01E-A6B4-4837-9C3A-B7CB60732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58616-4449-4B21-B9D6-AD3943244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868DC-7C36-4F4A-9215-BF5B3B0DE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FC3099-E301-48DD-8DC0-6256FC1B8D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9A309E-22F9-47A6-8B2C-5F7928C2E7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C1B054-E78C-4F31-BD39-0D078FD20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2EC3F3-58C5-4097-B130-93B4D9E7F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278E21-C962-465B-9D11-882C70B0E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15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8485F-0854-41D1-BC67-7898E8F4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2B226-4D3F-4C9D-BA6B-D869AA73B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5E3356-E54C-45BD-BBBF-01DEA535D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8D762E-A5FC-437B-932A-7E23D21B9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29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779B7A-9328-4B5B-B76C-468B7D624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93D1EC-435F-4F7C-985C-DC004E02E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4FB7C-5A0D-44FB-9CFC-E6487FDAB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64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8B713-9F49-4994-A553-BF718DEF2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BCD45-E7A6-48F3-B976-7A66D158E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D3CA1-4799-4ADE-A414-547D216F27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A764E-00B8-4F9C-AF39-D8B225334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ED67C2-9B10-49BE-8B21-860268A84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6BE1F-A864-434A-A6EA-13F3346D5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53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1565-F079-478F-B5EF-60DFA3347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BEC402-90CC-4285-B19E-2B04142994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3DAC79-1D24-428F-9573-0EDF2494D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8961F-82F9-4E18-A9D0-A5D7501F9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038E56-4F30-4028-8DDE-70ECA8A2D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4D5BA7-6E80-46F8-8149-15D180BBE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22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8DDE00-F951-4595-A973-78215C758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8361B-C9F8-4F66-8027-E9976BC2D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C359F-BAF8-4BE8-B528-95A275BC7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1A210-B6B9-419C-A723-A887EDE178E8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AF4B9-6685-4909-9CE8-E85B88BB03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A36F7-A87A-4B84-8207-15102D57D3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9C3A0-67B5-4DBB-86F4-32700CB3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620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C52038-6FF9-4FC8-8F28-306652EC7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42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CDDB9E-B8C2-4404-95A8-15DABC8E2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6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2EB377-1C45-4E0A-8F23-11545993B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394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45D852-A1E8-4D03-95F0-0ACABBFAB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69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Noha Ashraf</dc:creator>
  <cp:lastModifiedBy>Noha Ashraf</cp:lastModifiedBy>
  <cp:revision>2</cp:revision>
  <dcterms:created xsi:type="dcterms:W3CDTF">2021-06-22T19:31:52Z</dcterms:created>
  <dcterms:modified xsi:type="dcterms:W3CDTF">2021-06-22T19:53:25Z</dcterms:modified>
</cp:coreProperties>
</file>

<file path=docProps/thumbnail.jpeg>
</file>